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61D4CF-8A4C-4811-A924-AB3BFDB6B5EE}" type="datetimeFigureOut">
              <a:rPr lang="ru-RU" smtClean="0"/>
              <a:pPr/>
              <a:t>03.04.2011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4256A-5031-4586-B5A4-C8E2C24117C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C9A14-DBDD-4001-8995-059B2815F552}" type="datetimeFigureOut">
              <a:rPr lang="ru-RU" smtClean="0"/>
              <a:pPr/>
              <a:t>03.04.2011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B5FAF-512B-4599-92D5-F041EF05493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C9A14-DBDD-4001-8995-059B2815F552}" type="datetimeFigureOut">
              <a:rPr lang="ru-RU" smtClean="0"/>
              <a:pPr/>
              <a:t>03.04.2011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B5FAF-512B-4599-92D5-F041EF05493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C9A14-DBDD-4001-8995-059B2815F552}" type="datetimeFigureOut">
              <a:rPr lang="ru-RU" smtClean="0"/>
              <a:pPr/>
              <a:t>03.04.2011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B5FAF-512B-4599-92D5-F041EF05493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C9A14-DBDD-4001-8995-059B2815F552}" type="datetimeFigureOut">
              <a:rPr lang="ru-RU" smtClean="0"/>
              <a:pPr/>
              <a:t>03.04.2011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B5FAF-512B-4599-92D5-F041EF05493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C9A14-DBDD-4001-8995-059B2815F552}" type="datetimeFigureOut">
              <a:rPr lang="ru-RU" smtClean="0"/>
              <a:pPr/>
              <a:t>03.04.2011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B5FAF-512B-4599-92D5-F041EF05493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C9A14-DBDD-4001-8995-059B2815F552}" type="datetimeFigureOut">
              <a:rPr lang="ru-RU" smtClean="0"/>
              <a:pPr/>
              <a:t>03.04.2011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B5FAF-512B-4599-92D5-F041EF05493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C9A14-DBDD-4001-8995-059B2815F552}" type="datetimeFigureOut">
              <a:rPr lang="ru-RU" smtClean="0"/>
              <a:pPr/>
              <a:t>03.04.2011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B5FAF-512B-4599-92D5-F041EF05493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C9A14-DBDD-4001-8995-059B2815F552}" type="datetimeFigureOut">
              <a:rPr lang="ru-RU" smtClean="0"/>
              <a:pPr/>
              <a:t>03.04.2011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B5FAF-512B-4599-92D5-F041EF05493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C9A14-DBDD-4001-8995-059B2815F552}" type="datetimeFigureOut">
              <a:rPr lang="ru-RU" smtClean="0"/>
              <a:pPr/>
              <a:t>03.04.2011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B5FAF-512B-4599-92D5-F041EF05493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C9A14-DBDD-4001-8995-059B2815F552}" type="datetimeFigureOut">
              <a:rPr lang="ru-RU" smtClean="0"/>
              <a:pPr/>
              <a:t>03.04.2011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B5FAF-512B-4599-92D5-F041EF05493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C9A14-DBDD-4001-8995-059B2815F552}" type="datetimeFigureOut">
              <a:rPr lang="ru-RU" smtClean="0"/>
              <a:pPr/>
              <a:t>03.04.2011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B5FAF-512B-4599-92D5-F041EF05493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FC9A14-DBDD-4001-8995-059B2815F552}" type="datetimeFigureOut">
              <a:rPr lang="ru-RU" smtClean="0"/>
              <a:pPr/>
              <a:t>03.04.2011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7B5FAF-512B-4599-92D5-F041EF05493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71604" y="785794"/>
            <a:ext cx="6000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chemeClr val="accent6">
                    <a:lumMod val="75000"/>
                  </a:schemeClr>
                </a:solidFill>
              </a:rPr>
              <a:t>БЕРЕГ ВСЕЛЕННОЙ</a:t>
            </a:r>
            <a:endParaRPr lang="ru-RU" sz="40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Tm="2719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42976" y="1714488"/>
            <a:ext cx="542928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Полёт корабля «Восток» подтвердил правильность научных и технических решений, заложенных в конструкцию корабля, и показал, что советские учёные, инженеры, техники и рабочие создали надёжный ракетно-космический комплекс, позволяющий осуществлять полёты человека в космическое пространство. Выдержало экзамен и разработанное советскими врачами система отбора, подготовки и тренировки космонавтов к орбитальным полётам.</a:t>
            </a:r>
            <a:endParaRPr lang="ru-RU" b="1" i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72330" y="1071546"/>
            <a:ext cx="1757344" cy="485776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</p:spTree>
  </p:cSld>
  <p:clrMapOvr>
    <a:masterClrMapping/>
  </p:clrMapOvr>
  <p:transition advTm="28328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286380" y="214290"/>
            <a:ext cx="36433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«Планета есть колыбель разума, но нельзя вечно жить в колыбели… Человечество не останется вечно на Земле», - сказал К.Э.Циолковский.</a:t>
            </a:r>
            <a:endParaRPr lang="ru-RU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571472" y="1857364"/>
            <a:ext cx="73581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Увидеть Землю с высоты, объять взглядом всю разом, узнать, что там, в глубине, за синевой небосвода, - было и остаётся дерзновенным желанием человечества.</a:t>
            </a:r>
            <a:endParaRPr lang="ru-RU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500034" y="3571876"/>
            <a:ext cx="41434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Интерес этот – жажда познания окружающего мира, жажда могучая и неутолимая, ведущая человечество с одной ступени своего развития на другую, более высокую.</a:t>
            </a:r>
            <a:endParaRPr lang="ru-RU" b="1" i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2928934"/>
            <a:ext cx="3905259" cy="3503784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1027" name="Picture 3" descr="D:\Картинки\все картинки!\Космос\70600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142852"/>
            <a:ext cx="3943352" cy="262890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</p:spTree>
    <p:custDataLst>
      <p:tags r:id="rId1"/>
    </p:custDataLst>
  </p:cSld>
  <p:clrMapOvr>
    <a:masterClrMapping/>
  </p:clrMapOvr>
  <p:transition advTm="3386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5720" y="428604"/>
            <a:ext cx="714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Первыми, кто осмелился покинуть «колыбель», стали наши соотечественники Юрий Гагарин и Герман Титов.</a:t>
            </a:r>
            <a:endParaRPr lang="ru-RU" b="1" i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214422"/>
            <a:ext cx="4595837" cy="421484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</p:pic>
      <p:sp>
        <p:nvSpPr>
          <p:cNvPr id="7" name="TextBox 6"/>
          <p:cNvSpPr txBox="1"/>
          <p:nvPr/>
        </p:nvSpPr>
        <p:spPr>
          <a:xfrm>
            <a:off x="5500694" y="1500174"/>
            <a:ext cx="28575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Вслед за ними это сделал американец Джон Гленн. Уже почти пятьдесят советских и американских космонавтов жили и работали в космическом пространстве.</a:t>
            </a:r>
            <a:endParaRPr lang="ru-RU" b="1" i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3857628"/>
            <a:ext cx="2095500" cy="26193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</p:pic>
    </p:spTree>
    <p:custDataLst>
      <p:tags r:id="rId1"/>
    </p:custDataLst>
  </p:cSld>
  <p:clrMapOvr>
    <a:masterClrMapping/>
  </p:clrMapOvr>
  <p:transition advTm="2850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205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70" decel="100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770" decel="100000"/>
                                        <p:tgtEl>
                                          <p:spTgt spid="205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77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34" y="571480"/>
            <a:ext cx="671517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Орбитальные станции положат начало плодотворному этапу в освоении Вселенной. С перенесением научных исследований и экспериментов непосредственно в космос открываются огромные возможности для развития геофизики, астрономии, медицины, биологии, космической технологии. Человечество обогатится новыми открытиями и научными достижениями.</a:t>
            </a:r>
            <a:endParaRPr lang="ru-RU" b="1" i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571744"/>
            <a:ext cx="4762500" cy="370522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2786058"/>
            <a:ext cx="4762500" cy="38100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71934" y="2428868"/>
            <a:ext cx="4762500" cy="385762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</p:spTree>
    <p:custDataLst>
      <p:tags r:id="rId1"/>
    </p:custDataLst>
  </p:cSld>
  <p:clrMapOvr>
    <a:masterClrMapping/>
  </p:clrMapOvr>
  <p:transition advTm="2321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71604" y="642918"/>
            <a:ext cx="664373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Космические исследования -это теперь признанно всеми -новый этап не только в развитии науки о Вселенной, но и науки вообще. Это –замечательное свидетельство неограниченных возможностей человеческого разума, его власти над силами природы.</a:t>
            </a:r>
            <a:endParaRPr lang="ru-RU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214282" y="4214818"/>
            <a:ext cx="43577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Но каких бы успехов ни добились люди, в какие бы немыслимые глубины космоса ни отправились, они никогда не забудут тех, кто делал первые шаги в неведомое, кто преодолевал земное притяжение и, рискуя жизнью, изучал и осваивал космос во имя прогресса.</a:t>
            </a:r>
            <a:endParaRPr lang="ru-RU" b="1" i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42852"/>
            <a:ext cx="3457595" cy="2643206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00364" y="1000108"/>
            <a:ext cx="3071834" cy="278608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86512" y="285728"/>
            <a:ext cx="2571768" cy="3243281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86380" y="3429000"/>
            <a:ext cx="3143272" cy="3214706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</p:spTree>
    <p:custDataLst>
      <p:tags r:id="rId1"/>
    </p:custDataLst>
  </p:cSld>
  <p:clrMapOvr>
    <a:masterClrMapping/>
  </p:clrMapOvr>
  <p:transition advTm="3279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8596" y="428604"/>
            <a:ext cx="75723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Учёные относятся к покорителям космос с особым уважением. Ведь их полёты, их жизнь и работа в межпланетном пространстве венчают многолетний труд сотен научных коллективов, десятков тысяч инженеров, рабочих, создающих космическую технику. И хотя о космонавтах написано немало, каждая новая книга о них всегда желанна и правомерна.</a:t>
            </a:r>
            <a:endParaRPr lang="ru-RU" b="1" i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2285992"/>
            <a:ext cx="2643206" cy="4071966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36" y="3214686"/>
            <a:ext cx="3643338" cy="257176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2571744"/>
            <a:ext cx="2500305" cy="333374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</p:spTree>
    <p:custDataLst>
      <p:tags r:id="rId1"/>
    </p:custDataLst>
  </p:cSld>
  <p:clrMapOvr>
    <a:masterClrMapping/>
  </p:clrMapOvr>
  <p:transition advTm="2290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4282" y="4429132"/>
            <a:ext cx="585791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За осуществление первого в мире космического полёта на корабле- спутнике «Восток» звание «Лётчик-космонавт СССР» присвоено гражданину Советского Союза лётчику майору Гагарину Юрию Алексеевичу. По решению Президиума Верховного Совета СССР бронзовый бюст героя установлен в городе Москва.</a:t>
            </a:r>
            <a:endParaRPr lang="ru-RU" b="1" i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428604"/>
            <a:ext cx="2857520" cy="573883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60" y="214290"/>
            <a:ext cx="2857500" cy="40005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</p:spTree>
    <p:custDataLst>
      <p:tags r:id="rId1"/>
    </p:custDataLst>
  </p:cSld>
  <p:clrMapOvr>
    <a:masterClrMapping/>
  </p:clrMapOvr>
  <p:transition advTm="2264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14282" y="857232"/>
            <a:ext cx="350046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Космический корабль-спутник «Восток» представляет собой одноместный ракетный летательный аппарат, предназначенный для выполнения программы научных и технических исследований и экспериментов на орбите спутника Земли. На таком корабле 12 апреля 1961 года впервые в мире Юрий Алексеевич Гагарин совершил полёт в космическое пространство. Для выведения корабля на околоземную орбиту использовалась многоступенчатая ракета-носитель «Восток».</a:t>
            </a:r>
            <a:endParaRPr lang="ru-RU" b="1" i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285728"/>
            <a:ext cx="4214842" cy="3357586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3857628"/>
            <a:ext cx="2857500" cy="246697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</p:pic>
    </p:spTree>
    <p:custDataLst>
      <p:tags r:id="rId1"/>
    </p:custDataLst>
  </p:cSld>
  <p:clrMapOvr>
    <a:masterClrMapping/>
  </p:clrMapOvr>
  <p:transition advTm="324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143108" y="357166"/>
            <a:ext cx="535785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Ракетно-космическая система «Восток» создана в 1958-1961 годах под руководством Главного конструктора академика С.П.Королёва. Эта система состоит из спускаемого аппарата, являющегося одновременно кабиной космонавта, и приборного отсека. Вес корабля примерно 4730 кг. Вместе с последней ступенью ракеты-носителя корабль весит около 6170 кг. Их общая длина 7,35 м. Управление полётом корабля «Восток» осуществлялось как автоматически по командам с Земли, так и самим космонавтом.</a:t>
            </a:r>
            <a:endParaRPr lang="ru-RU" b="1" i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3571876"/>
            <a:ext cx="3357586" cy="257176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43834" y="1428736"/>
            <a:ext cx="1381127" cy="4867281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4500562" y="3643314"/>
            <a:ext cx="2786082" cy="250033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</p:spTree>
    <p:custDataLst>
      <p:tags r:id="rId1"/>
    </p:custDataLst>
  </p:cSld>
  <p:clrMapOvr>
    <a:masterClrMapping/>
  </p:clrMapOvr>
  <p:transition advTm="4273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20.4|0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8.7|5.3|10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2|3.5|4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7|2|3.2|4.3|2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5.7|1.2|3.6|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6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|13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9|6.9|9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180</TotalTime>
  <Words>537</Words>
  <Application>Microsoft Office PowerPoint</Application>
  <PresentationFormat>Экран (4:3)</PresentationFormat>
  <Paragraphs>14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20</cp:revision>
  <dcterms:created xsi:type="dcterms:W3CDTF">2011-04-02T15:13:15Z</dcterms:created>
  <dcterms:modified xsi:type="dcterms:W3CDTF">2011-04-03T11:53:03Z</dcterms:modified>
</cp:coreProperties>
</file>