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995D70-F446-4AFC-A5CA-F42206724338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80A426-8CCF-4CB0-8130-2E2EF3E43F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0A426-8CCF-4CB0-8130-2E2EF3E43F5B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0A426-8CCF-4CB0-8130-2E2EF3E43F5B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60622-B5C6-4A2D-A0DB-2E1D7CF5049A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6C8A0-F8E8-4F17-B374-2C7BDE4E9E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60622-B5C6-4A2D-A0DB-2E1D7CF5049A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6C8A0-F8E8-4F17-B374-2C7BDE4E9E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60622-B5C6-4A2D-A0DB-2E1D7CF5049A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6C8A0-F8E8-4F17-B374-2C7BDE4E9E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32E3-7980-41F6-BD63-61E0926C179B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1E30D-E783-4019-B958-B2E4CD971A3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32E3-7980-41F6-BD63-61E0926C179B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1E30D-E783-4019-B958-B2E4CD971A3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32E3-7980-41F6-BD63-61E0926C179B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1E30D-E783-4019-B958-B2E4CD971A3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32E3-7980-41F6-BD63-61E0926C179B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1E30D-E783-4019-B958-B2E4CD971A3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32E3-7980-41F6-BD63-61E0926C179B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1E30D-E783-4019-B958-B2E4CD971A3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32E3-7980-41F6-BD63-61E0926C179B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1E30D-E783-4019-B958-B2E4CD971A3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32E3-7980-41F6-BD63-61E0926C179B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1E30D-E783-4019-B958-B2E4CD971A3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32E3-7980-41F6-BD63-61E0926C179B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1E30D-E783-4019-B958-B2E4CD971A3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60622-B5C6-4A2D-A0DB-2E1D7CF5049A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6C8A0-F8E8-4F17-B374-2C7BDE4E9E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32E3-7980-41F6-BD63-61E0926C179B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1E30D-E783-4019-B958-B2E4CD971A3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32E3-7980-41F6-BD63-61E0926C179B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1E30D-E783-4019-B958-B2E4CD971A3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B32E3-7980-41F6-BD63-61E0926C179B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1E30D-E783-4019-B958-B2E4CD971A3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60622-B5C6-4A2D-A0DB-2E1D7CF5049A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6C8A0-F8E8-4F17-B374-2C7BDE4E9E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60622-B5C6-4A2D-A0DB-2E1D7CF5049A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6C8A0-F8E8-4F17-B374-2C7BDE4E9E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60622-B5C6-4A2D-A0DB-2E1D7CF5049A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6C8A0-F8E8-4F17-B374-2C7BDE4E9E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60622-B5C6-4A2D-A0DB-2E1D7CF5049A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6C8A0-F8E8-4F17-B374-2C7BDE4E9E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60622-B5C6-4A2D-A0DB-2E1D7CF5049A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6C8A0-F8E8-4F17-B374-2C7BDE4E9E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60622-B5C6-4A2D-A0DB-2E1D7CF5049A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6C8A0-F8E8-4F17-B374-2C7BDE4E9E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60622-B5C6-4A2D-A0DB-2E1D7CF5049A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6C8A0-F8E8-4F17-B374-2C7BDE4E9E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60622-B5C6-4A2D-A0DB-2E1D7CF5049A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6C8A0-F8E8-4F17-B374-2C7BDE4E9EF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B32E3-7980-41F6-BD63-61E0926C179B}" type="datetimeFigureOut">
              <a:rPr lang="ru-RU" smtClean="0"/>
              <a:pPr/>
              <a:t>05.04.2011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1E30D-E783-4019-B958-B2E4CD971A3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5000" dirty="0" smtClean="0"/>
              <a:t>Гагарин</a:t>
            </a:r>
            <a:r>
              <a:rPr lang="ru-RU" dirty="0" smtClean="0"/>
              <a:t> Юрий </a:t>
            </a:r>
            <a:r>
              <a:rPr lang="ru-RU" sz="5000" dirty="0" smtClean="0"/>
              <a:t>Алексеевич</a:t>
            </a:r>
            <a:endParaRPr lang="ru-RU" sz="5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400" dirty="0"/>
              <a:t/>
            </a:r>
            <a:br>
              <a:rPr lang="ru-RU" sz="1400" dirty="0"/>
            </a:br>
            <a:r>
              <a:rPr lang="ru-RU" sz="3000" dirty="0" smtClean="0"/>
              <a:t>Мать Гагарина</a:t>
            </a:r>
            <a:r>
              <a:rPr lang="ru-RU" sz="3000" dirty="0" smtClean="0"/>
              <a:t>, </a:t>
            </a:r>
            <a:r>
              <a:rPr lang="ru-RU" sz="3000" dirty="0" smtClean="0"/>
              <a:t>Анна Тимофеевна, и отец, Алексей Иванович, были обычными сельскими тружениками из деревни Клушино Гжатского района. </a:t>
            </a:r>
            <a:endParaRPr lang="ru-RU" sz="3000" dirty="0"/>
          </a:p>
        </p:txBody>
      </p:sp>
      <p:pic>
        <p:nvPicPr>
          <p:cNvPr id="6" name="Содержимое 5" descr="parent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43042" y="2110579"/>
            <a:ext cx="5890520" cy="382537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03348"/>
          </a:xfrm>
        </p:spPr>
        <p:txBody>
          <a:bodyPr>
            <a:normAutofit fontScale="90000"/>
          </a:bodyPr>
          <a:lstStyle/>
          <a:p>
            <a:r>
              <a:rPr lang="ru-RU" sz="1400" dirty="0"/>
              <a:t/>
            </a:r>
            <a:br>
              <a:rPr lang="ru-RU" sz="1400" dirty="0"/>
            </a:br>
            <a:r>
              <a:rPr lang="ru-RU" sz="3000" dirty="0" smtClean="0"/>
              <a:t>Юрий Гагарин со своими дочерьми Леной и Галей.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pic>
        <p:nvPicPr>
          <p:cNvPr id="6" name="Содержимое 5" descr="daughter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86050" y="1639027"/>
            <a:ext cx="3429024" cy="4877906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000" dirty="0" smtClean="0"/>
              <a:t>С этого свидетельства  пилота он начал свою знаменитую Дорогу в Космос.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500" dirty="0"/>
          </a:p>
        </p:txBody>
      </p:sp>
      <p:pic>
        <p:nvPicPr>
          <p:cNvPr id="8" name="Содержимое 7" descr="do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14546" y="2287507"/>
            <a:ext cx="4857784" cy="3570385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 </a:t>
            </a:r>
            <a:r>
              <a:rPr lang="ru-RU" sz="3000" dirty="0" smtClean="0"/>
              <a:t>12 апреля Гагарин первым из землян совершил космический полет на корабле </a:t>
            </a:r>
            <a:r>
              <a:rPr lang="en-US" sz="3000" dirty="0" smtClean="0"/>
              <a:t>«</a:t>
            </a:r>
            <a:r>
              <a:rPr lang="ru-RU" sz="3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Восток</a:t>
            </a:r>
            <a:r>
              <a:rPr lang="ru-RU" sz="3000" dirty="0" smtClean="0"/>
              <a:t>».</a:t>
            </a:r>
            <a:r>
              <a:rPr lang="ru-RU" sz="1600" dirty="0" smtClean="0"/>
              <a:t> </a:t>
            </a:r>
            <a:endParaRPr lang="ru-RU" sz="1500" dirty="0"/>
          </a:p>
        </p:txBody>
      </p:sp>
      <p:pic>
        <p:nvPicPr>
          <p:cNvPr id="6" name="Содержимое 5" descr="восхо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9712" y="1600200"/>
            <a:ext cx="6024576" cy="452596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000" dirty="0" smtClean="0"/>
              <a:t>Гагарин защищает дипломный проект в Военно</a:t>
            </a:r>
            <a:r>
              <a:rPr lang="ru-RU" sz="3000" dirty="0" smtClean="0"/>
              <a:t>-воздушной инженерной академии  им. Жуковского</a:t>
            </a:r>
            <a:r>
              <a:rPr lang="ru-RU" sz="1500" dirty="0" smtClean="0"/>
              <a:t>. </a:t>
            </a:r>
            <a:endParaRPr lang="ru-RU" sz="1500" dirty="0"/>
          </a:p>
        </p:txBody>
      </p:sp>
      <p:pic>
        <p:nvPicPr>
          <p:cNvPr id="6" name="Содержимое 5" descr="diplo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7081" y="1856580"/>
            <a:ext cx="5732439" cy="4262237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000" dirty="0" smtClean="0"/>
              <a:t>Похоронен </a:t>
            </a:r>
            <a:r>
              <a:rPr lang="ru-RU" sz="3000" dirty="0"/>
              <a:t>у Кремлевской стены на Красной площади.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500" dirty="0"/>
          </a:p>
        </p:txBody>
      </p:sp>
      <p:pic>
        <p:nvPicPr>
          <p:cNvPr id="4" name="Содержимое 3" descr="27161похороны7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9" y="1856098"/>
            <a:ext cx="6332434" cy="4021095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 smtClean="0"/>
              <a:t>Медаль им. Ю.А.Гагарина.</a:t>
            </a:r>
            <a:endParaRPr lang="ru-RU" sz="3000" dirty="0"/>
          </a:p>
        </p:txBody>
      </p:sp>
      <p:pic>
        <p:nvPicPr>
          <p:cNvPr id="4" name="Содержимое 3" descr="photo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86050" y="1500174"/>
            <a:ext cx="3429024" cy="4786346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«Нет у меня сильнее влечения, чем желание летать. Летчик должен летать. Всегда летать».</a:t>
            </a:r>
            <a:br>
              <a:rPr lang="ru-RU" sz="3200" dirty="0" smtClean="0"/>
            </a:br>
            <a:endParaRPr lang="ru-RU" sz="3000" dirty="0"/>
          </a:p>
        </p:txBody>
      </p:sp>
      <p:pic>
        <p:nvPicPr>
          <p:cNvPr id="4" name="Содержимое 3" descr="Рисунок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28794" y="1699171"/>
            <a:ext cx="5286412" cy="4619865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61</Words>
  <Application>Microsoft Office PowerPoint</Application>
  <PresentationFormat>Экран (4:3)</PresentationFormat>
  <Paragraphs>12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Специальное оформление</vt:lpstr>
      <vt:lpstr>Гагарин Юрий Алексеевич</vt:lpstr>
      <vt:lpstr> Мать Гагарина, Анна Тимофеевна, и отец, Алексей Иванович, были обычными сельскими тружениками из деревни Клушино Гжатского района. </vt:lpstr>
      <vt:lpstr> Юрий Гагарин со своими дочерьми Леной и Галей. </vt:lpstr>
      <vt:lpstr>С этого свидетельства  пилота он начал свою знаменитую Дорогу в Космос.  </vt:lpstr>
      <vt:lpstr>  12 апреля Гагарин первым из землян совершил космический полет на корабле «Восток». </vt:lpstr>
      <vt:lpstr>Гагарин защищает дипломный проект в Военно-воздушной инженерной академии  им. Жуковского. </vt:lpstr>
      <vt:lpstr>Похоронен у Кремлевской стены на Красной площади. </vt:lpstr>
      <vt:lpstr>Медаль им. Ю.А.Гагарина.</vt:lpstr>
      <vt:lpstr>«Нет у меня сильнее влечения, чем желание летать. Летчик должен летать. Всегда летать». 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Гагарин Юрий Алексеевич</dc:title>
  <dc:creator>Admin</dc:creator>
  <cp:lastModifiedBy>Admin</cp:lastModifiedBy>
  <cp:revision>12</cp:revision>
  <dcterms:created xsi:type="dcterms:W3CDTF">2011-04-03T14:17:20Z</dcterms:created>
  <dcterms:modified xsi:type="dcterms:W3CDTF">2011-04-05T20:35:57Z</dcterms:modified>
</cp:coreProperties>
</file>