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8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EA809-B9A4-441B-8968-95768042C758}" type="datetimeFigureOut">
              <a:rPr lang="ru-RU" smtClean="0"/>
              <a:t>20.03.2011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CC783-2805-4A05-9096-BC6636BADB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CC783-2805-4A05-9096-BC6636BADB21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28F735-DD8B-4C86-A7B6-582ADF767AF7}" type="datetimeFigureOut">
              <a:rPr lang="ru-RU" smtClean="0"/>
              <a:t>20.03.2011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912B20-CEDF-404E-A1D4-01118E50777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928670"/>
            <a:ext cx="6000792" cy="21431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i="1" dirty="0" smtClean="0">
                <a:ln>
                  <a:solidFill>
                    <a:srgbClr val="7030A0"/>
                  </a:solidFill>
                </a:ln>
                <a:solidFill>
                  <a:schemeClr val="accent4"/>
                </a:solidFill>
              </a:rPr>
              <a:t>Королёв</a:t>
            </a:r>
            <a:r>
              <a:rPr lang="ru-RU" sz="6600" i="1" dirty="0" smtClean="0">
                <a:ln>
                  <a:solidFill>
                    <a:srgbClr val="7030A0"/>
                  </a:solidFill>
                </a:ln>
                <a:solidFill>
                  <a:schemeClr val="accent4"/>
                </a:solidFill>
              </a:rPr>
              <a:t> Сергей  Павлович      (1906- 1966)</a:t>
            </a:r>
            <a:endParaRPr lang="ru-RU" sz="6600" i="1" dirty="0">
              <a:ln>
                <a:solidFill>
                  <a:srgbClr val="7030A0"/>
                </a:solidFill>
              </a:ln>
              <a:solidFill>
                <a:schemeClr val="accent4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228536"/>
            <a:ext cx="7888062" cy="843406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accent4"/>
                </a:solidFill>
              </a:rPr>
              <a:t>  </a:t>
            </a:r>
            <a:endParaRPr lang="ru-RU" sz="5400" dirty="0">
              <a:solidFill>
                <a:schemeClr val="accent4"/>
              </a:solidFill>
            </a:endParaRPr>
          </a:p>
        </p:txBody>
      </p:sp>
      <p:pic>
        <p:nvPicPr>
          <p:cNvPr id="1026" name="Picture 2" descr="L:\estrada_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071810"/>
            <a:ext cx="2847975" cy="35909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115328" cy="2786082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Скончался Сергей Павлович Королев 14 января 1966 г. (остановилось сердце после хирургической операции). Урна с прахом Сергея Королева установлена в Кремлевской стене на Красной площади в Москве.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endParaRPr lang="ru-RU" dirty="0"/>
          </a:p>
        </p:txBody>
      </p:sp>
      <p:pic>
        <p:nvPicPr>
          <p:cNvPr id="6146" name="Picture 2" descr="L:\200px-Koroljow_Denkm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0000">
            <a:off x="785786" y="3071810"/>
            <a:ext cx="2540000" cy="3390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L:\230px-S.P.Korolev_monument_in_Baykonur_city_03.2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4010" y="2656278"/>
            <a:ext cx="419765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195 -0.2733 C -0.11494 -0.27908 -0.13438 -0.27145 -0.11997 -0.28 C -0.11129 -0.28509 -0.10192 -0.28717 -0.09289 -0.29133 C -0.00278 -0.28972 0.01788 -0.30983 0.07483 -0.27099 C 0.07656 -0.26798 0.07795 -0.26451 0.08004 -0.26197 C 0.08281 -0.2585 0.08993 -0.25295 0.08993 -0.25295 C 0.09601 -0.24116 0.10556 -0.23469 0.11215 -0.22359 C 0.12708 -0.19862 0.11476 -0.21573 0.1257 -0.20116 C 0.12899 -0.18798 0.12639 -0.19631 0.13594 -0.1785 C 0.13924 -0.17249 0.14011 -0.16486 0.14271 -0.15816 C 0.14688 -0.13041 0.1408 -0.16047 0.14948 -0.14012 C 0.15295 -0.1318 0.15365 -0.11977 0.15608 -0.11076 C 0.16493 -0.08047 0.1559 -0.11816 0.16129 -0.09503 C 0.16684 -0.03677 0.16424 -0.07145 0.16129 0.04947 C 0.16094 0.05433 0.15695 0.06936 0.15608 0.07213 C 0.15417 0.08023 0.15365 0.08878 0.15122 0.09687 C 0.14861 0.10473 0.14531 0.1119 0.14271 0.11953 C 0.13785 0.13364 0.13438 0.14843 0.12917 0.16231 C 0.12726 0.16716 0.12813 0.17364 0.1257 0.17803 C 0.12413 0.18104 0.12083 0.18219 0.11875 0.18497 C 0.11111 0.19537 0.10677 0.21364 0.10035 0.22566 C 0.09774 0.23583 0.09288 0.24369 0.08854 0.25271 C 0.0875 0.25479 0.08802 0.25757 0.08681 0.25919 C 0.08507 0.26219 0.08229 0.26381 0.08004 0.26612 C 0.07743 0.27121 0.07552 0.2763 0.07153 0.27953 C 0.06233 0.28809 0.04132 0.28971 0.0309 0.29317 C 0.01945 0.29687 0.00955 0.30543 -0.00139 0.30913 C -0.33577 0.30612 -0.1823 0.36901 -0.28438 0.27514 C -0.28924 0.26589 -0.29185 0.25526 -0.29636 0.24578 C -0.29845 0.23421 -0.30313 0.22404 -0.30817 0.21433 C -0.31338 0.17317 -0.30556 0.13595 -0.29793 0.09687 C -0.2974 0.09364 -0.29549 0.09086 -0.29463 0.08786 C -0.29098 0.0756 -0.28838 0.06219 -0.28612 0.04947 C -0.28421 0.03722 -0.28195 0.01017 -0.27761 -0.00255 C -0.27536 -0.00902 -0.27206 -0.01457 -0.26911 -0.02058 C -0.26806 -0.0229 -0.26581 -0.02729 -0.26581 -0.02729 C -0.26338 -0.04301 -0.25678 -0.05665 -0.254 -0.07237 C -0.25313 -0.07607 -0.25313 -0.08 -0.25227 -0.0837 C -0.2514 -0.08972 -0.25018 -0.09573 -0.24897 -0.10174 C -0.24775 -0.10821 -0.2481 -0.11931 -0.24549 -0.12648 C -0.23733 -0.14844 -0.22206 -0.1829 -0.20643 -0.19654 C -0.20296 -0.20278 -0.19688 -0.2155 -0.19133 -0.22151 C -0.18004 -0.23307 -0.16702 -0.23631 -0.15383 -0.24162 C -0.07084 -0.23908 -0.10799 -0.24602 -0.06911 -0.23053 C -0.05591 -0.21873 -0.04497 -0.20347 -0.03195 -0.19214 C -0.02779 -0.18359 -0.02154 -0.17989 -0.01685 -0.1718 C -0.01442 -0.1674 -0.00989 -0.15816 -0.00989 -0.15816 C -0.00833 -0.14636 -0.00642 -0.13457 -0.00139 -0.1244 C -0.00035 -0.11607 0.00208 -0.10798 0.00208 -0.09943 C 0.00208 -0.06636 0.00018 -0.00024 0.00018 -0.00024 " pathEditMode="relative" ptsTypes="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043890" cy="31432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Москве, Житомире, на Байконуре и других городах сооружены памятники учёному, созданы мемориальные дома-музеи, его имя носит Самарский государственный аэрокосмический университет, Военный институт в Житомире, Ракетно-космическая корпорация (РКК) "Энергия" им. С. П. Королева, Наукоград Королев в Московской области (переименован в 1996 г. из Калининграда), центральный проспект этого города.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 честь Королева названы научно-исследовательское судно "Академик Сергей Королёв",  кратер на Марсе, кратер на обратной стороне Луны, астероид 1855 Королев, высокогорный пик на Памире, перевал на Тянь-Шане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 descr="L:\korolev1zako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5" y="3247178"/>
            <a:ext cx="2286016" cy="3277442"/>
          </a:xfrm>
          <a:prstGeom prst="rect">
            <a:avLst/>
          </a:prstGeom>
          <a:noFill/>
        </p:spPr>
      </p:pic>
      <p:pic>
        <p:nvPicPr>
          <p:cNvPr id="7171" name="Picture 3" descr="L:\200px-Korolev.Zhitomi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429000"/>
            <a:ext cx="2001830" cy="3164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1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7" dur="1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29330"/>
            <a:ext cx="7758138" cy="428628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Рабочий стол Сергея Ковалёва. РКК « Энергия»  г. Королёв. Фото Юрия </a:t>
            </a:r>
            <a:r>
              <a:rPr lang="ru-RU" sz="2000" dirty="0" err="1" smtClean="0"/>
              <a:t>Паршинцева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043890" cy="264320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доме, где в 1959-1966 гг. жил Королев (6-й Останкинский переулок, 2/28), в 1975 г. открыт мемориальный Дом-музей Королева. Мемориальные дома-музеи есть в Житомире и на Байконуре.</a:t>
            </a:r>
          </a:p>
          <a:p>
            <a:endParaRPr lang="ru-RU" dirty="0"/>
          </a:p>
        </p:txBody>
      </p:sp>
      <p:pic>
        <p:nvPicPr>
          <p:cNvPr id="8194" name="Picture 2" descr="L:\korolev_st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214554"/>
            <a:ext cx="4000528" cy="3210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7939" y="214291"/>
            <a:ext cx="5703019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Презентацию подготовила ученица 10 класса Молодцева Ксения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501122" cy="5967434"/>
          </a:xfrm>
        </p:spPr>
        <p:txBody>
          <a:bodyPr/>
          <a:lstStyle/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Основоположник практической космонавтики, ученый и конструктор в области космонавтики и ракетостроения, главный конструктор первых ракет-носителей, пилотируемых </a:t>
            </a:r>
            <a:r>
              <a:rPr lang="ru-RU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космических кораблей Сергей </a:t>
            </a:r>
            <a:r>
              <a:rPr lang="ru-RU" sz="2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Павлович Королев родился 12 января 1907 г. (30 декабря 1906 г. по старому стилю) в Житомире (Украина) в семье учителя русской словесности Павла Яковлевича Королева. </a:t>
            </a:r>
          </a:p>
          <a:p>
            <a:pPr>
              <a:buNone/>
            </a:pPr>
            <a:endParaRPr lang="ru-RU" sz="2800" b="1" i="1" dirty="0" smtClean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7939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flipH="1">
            <a:off x="214282" y="5715016"/>
            <a:ext cx="4929222" cy="85725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Мать С.П Королёва   Мария Николаевна Королёва-Баланина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290"/>
            <a:ext cx="7901014" cy="2714644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1909 г. семья перебралась в Киев и вскоре после этого родители развелись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1915 г. Сергей поступил в подготовительные классы гимназии в Киеве. В 1916 г. мать вновь вышла замуж и вместе с сыном и мужем Георгием Михайловичем Баланиным переехала в Одессу. В 1917 г. мальчик поступил в гимназию, однако началась революция, гимназию закрыли, и четыре месяца он занимался в единой трудовой школе. Далее получал образование дома, занимаясь самостоятельно по гимназической программе с помощью матери и отчима, которые были учителями, а отчим, кроме педагогического, имел еще и инженерное образование. Еще в школьные годы Сергей отличался исключительными способностями и неукротимой тягой к новой тогда авиационной технике.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L:\200px-Sergey_Koroly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428868"/>
            <a:ext cx="2143140" cy="3514750"/>
          </a:xfrm>
          <a:prstGeom prst="rect">
            <a:avLst/>
          </a:prstGeom>
          <a:noFill/>
        </p:spPr>
      </p:pic>
      <p:pic>
        <p:nvPicPr>
          <p:cNvPr id="2051" name="Picture 3" descr="L:\koroleva_m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428868"/>
            <a:ext cx="2500330" cy="3486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58204" cy="5395930"/>
          </a:xfrm>
          <a:blipFill>
            <a:blip r:embed="rId2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1923 г. начал заниматься в планерном кружке. В 17 лет он уже разработал проект летательного аппарата оригинальной конструкции - "безмоторного самолета К</a:t>
            </a:r>
            <a:r>
              <a:rPr lang="en-US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‑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". </a:t>
            </a:r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1922-1924 гг. он учился в строительной профессиональной школе, занимаясь во многих кружках и на разных курсах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  </a:t>
            </a:r>
            <a:endParaRPr lang="ru-RU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в 1924 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г поступил  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Киевский политехнический институт по профилю авиационной 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техники. Осенью 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1926 г. он перевелся в Московское высшее техническое училище (МВТУ) им. Баумана на аэромеханический факультет.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43438" y="4572008"/>
            <a:ext cx="3571900" cy="12858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Портрет  С.П Королёва  работы Олега Закоморного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 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1931 г. Королев участвовал в организации Группы изучения реактивного движения (ГИРД), которую возглавил в мае 1932 г. Под его руководством были запущены первые советские ракеты на гибридном топливе "ГИРД-09" (август 1933 г.) и на жидком топливе "ГИРД-Х" (ноябрь 1933 г.). С начала 1934 г.- был назначен руководителем отдела ракетных летательных аппаратов.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ролролрол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86380" y="1285860"/>
            <a:ext cx="2790825" cy="3810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 flipH="1">
            <a:off x="214282" y="6000768"/>
            <a:ext cx="5500726" cy="571504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Слева направо: С.П Королёв, И.В Курчатов, М.В Келдыш, В.П  Мишин. Август 1959 года.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214290"/>
            <a:ext cx="8043890" cy="278608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В августе 1946 г. Королев начал работать в подмосковном Калининграде (затем переименованном в 1996 г. в Королев), где был назначен главным конструктором баллистических ракет дальнего действия и начальником отдела № 3 НИИ</a:t>
            </a:r>
            <a:r>
              <a:rPr lang="en-US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‑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88 по их разработке</a:t>
            </a:r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4 октября 1957 г. сконструированная Королевым ракета вывела на орбиту первый искусственный спутник Земли. С этого дня и началась эра практической космонавтики. Сначала в космос летали только животные, а 12 апреля 1961 г. Королев вместе со своим коллективом осуществил успешный запуск космического корабля "Восток-1" с космонавтом Юрием Гагариным на борту. С этого полета началась эра пилотируемой космонавтики.</a:t>
            </a:r>
          </a:p>
          <a:p>
            <a:endParaRPr lang="ru-RU" dirty="0"/>
          </a:p>
        </p:txBody>
      </p:sp>
      <p:pic>
        <p:nvPicPr>
          <p:cNvPr id="9218" name="Picture 2" descr="L:\korolev_kurchat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071810"/>
            <a:ext cx="4762500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52" y="5643578"/>
            <a:ext cx="4071966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Ю.А Гагарин и С.П Королёв . Байконур </a:t>
            </a:r>
            <a:r>
              <a:rPr lang="ru-RU" sz="2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12 октября 1964 года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7858180" cy="350046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endParaRPr lang="ru-RU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Под руководством Сергея Королева был создан первый космический комплекс, многие баллистические и геофизические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ракеты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, запущены первые в мире межконтинентальная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баллистическая </a:t>
            </a:r>
            <a:r>
              <a:rPr lang="ru-RU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ракета, ракета-носитель "Восток" и ее модификации, искусственный спутник Земли, осуществлены полеты КК "Восток" и "Восход", созданы первые КА серий "Луна", "Венера", "Марс", "Зонд", ИСЗ серий "Электрон", "Молния-1" и некоторые ИСЗ серии "Космос"; разработан проект КК "Союз".</a:t>
            </a:r>
          </a:p>
          <a:p>
            <a:endParaRPr lang="ru-RU" dirty="0"/>
          </a:p>
        </p:txBody>
      </p:sp>
      <p:pic>
        <p:nvPicPr>
          <p:cNvPr id="3074" name="Picture 2" descr="L:\gagarin_korol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429000"/>
            <a:ext cx="3333750" cy="307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14 -0.00666  -0.029 -0.01199  -0.044 -0.01199  C -0.114 -0.01199  -0.169 0.06393  -0.169 0.15582  C -0.169 0.24638  -0.114 0.32096  -0.044 0.32096  C -0.029 0.32096  -0.014 0.31697  0 0.31031  C -0.047 0.28634  -0.08 0.2264  -0.08 0.15582  C -0.08 0.0839  -0.047 0.02397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186766" cy="350046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Сергей Королев был академиком АН, членом президиума АН СССР (1960-1966), дважды Героем социалистического труда, (1956, 1961), лауреатом Ленинской премии (1957). Был награжден Золотой медалью им. К.Э. Циолковского АН СССР (1958), 2 орденами Ленина, орденом "Знак Почета" и медалями.</a:t>
            </a:r>
          </a:p>
          <a:p>
            <a:endParaRPr lang="ru-RU" dirty="0"/>
          </a:p>
        </p:txBody>
      </p:sp>
      <p:pic>
        <p:nvPicPr>
          <p:cNvPr id="4098" name="Picture 2" descr="L:\170px-RR5110-0077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000504"/>
            <a:ext cx="2840786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68 -0.05133 C -0.47917 -0.05826 -0.47361 -0.06844 -0.46649 -0.0763 C -0.4618 -0.08139 -0.45608 -0.083 -0.45121 -0.08763 C -0.44045 -0.08693 -0.42951 -0.08809 -0.41892 -0.08532 C -0.41493 -0.08416 -0.40885 -0.0763 -0.40885 -0.07607 C -0.40625 -0.06636 -0.40486 -0.0578 -0.40035 -0.04925 C -0.39757 -0.03838 -0.39514 -0.03029 -0.3868 -0.02659 C -0.38281 -0.01896 -0.37986 -0.01595 -0.37326 -0.01295 C -0.36146 -0.01364 -0.3493 -0.01248 -0.33767 -0.01526 C -0.33194 -0.01665 -0.32795 -0.02404 -0.32239 -0.02659 C -0.3184 -0.03029 -0.31458 -0.03422 -0.31059 -0.03792 C -0.30694 -0.04139 -0.30573 -0.04763 -0.30208 -0.05133 C -0.29826 -0.05549 -0.29444 -0.05873 -0.2901 -0.06266 C -0.2816 -0.07954 -0.27726 -0.08393 -0.26302 -0.08971 C -0.23698 -0.08809 -0.2158 -0.08277 -0.19028 -0.08069 C -0.17934 -0.07792 -0.17066 -0.07352 -0.16128 -0.06728 C -0.15017 -0.06011 -0.13837 -0.05433 -0.12743 -0.04693 C -0.12031 -0.04208 -0.11285 -0.03191 -0.10712 -0.02428 C -0.10538 -0.02451 -0.08663 -0.02404 -0.08003 -0.0289 C -0.07639 -0.03144 -0.07326 -0.03491 -0.07014 -0.03792 C -0.06805 -0.0393 -0.06476 -0.04231 -0.06476 -0.04208 C -0.06111 -0.05017 -0.05573 -0.05295 -0.05121 -0.06035 C -0.04479 -0.07075 -0.04149 -0.07514 -0.03246 -0.083 C -0.0283 -0.0867 -0.01892 -0.09202 -0.01892 -0.09179 C -0.00781 -0.0911 0.00851 -0.09202 0.01962 -0.08532 C 0.0309 -0.07884 0.03976 -0.06821 0.04879 -0.05826 C 0.05469 -0.05179 0.06163 -0.0467 0.06754 -0.04023 C 0.0691 -0.03815 0.07014 -0.03468 0.07257 -0.03329 C 0.07708 -0.03006 0.08594 -0.0289 0.09115 -0.02659 C 0.10833 -0.02844 0.11215 -0.02682 0.125 -0.03561 C 0.13004 -0.04532 0.13785 -0.04763 0.14549 -0.05364 C 0.1559 -0.0622 0.16545 -0.06983 0.17761 -0.07399 C 0.18212 -0.07329 0.18681 -0.07376 0.19115 -0.07167 C 0.1934 -0.07052 0.19427 -0.06682 0.19618 -0.06497 C 0.20399 -0.05711 0.21493 -0.05133 0.2217 -0.04231 " pathEditMode="relative" rAng="0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714356"/>
            <a:ext cx="3000396" cy="1500198"/>
          </a:xfrm>
        </p:spPr>
        <p:txBody>
          <a:bodyPr/>
          <a:lstStyle/>
          <a:p>
            <a:r>
              <a:rPr lang="ru-RU" dirty="0" smtClean="0"/>
              <a:t>В</a:t>
            </a:r>
            <a:r>
              <a:rPr lang="ru-RU" sz="2400" dirty="0" smtClean="0">
                <a:solidFill>
                  <a:schemeClr val="accent3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торая жена - Нина Ивановна Котенкова (1949</a:t>
            </a:r>
            <a:r>
              <a:rPr lang="en-US" sz="2400" dirty="0" smtClean="0">
                <a:solidFill>
                  <a:schemeClr val="accent3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‑</a:t>
            </a:r>
            <a:r>
              <a:rPr lang="ru-RU" sz="2400" dirty="0" smtClean="0">
                <a:solidFill>
                  <a:schemeClr val="accent3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1966).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214282" y="2285992"/>
            <a:ext cx="3500462" cy="37862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Королев был женат дважды. В августе 1931 г. он женился на своей бывшей однокласснице</a:t>
            </a:r>
            <a:r>
              <a:rPr lang="ru-RU" b="1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accent3"/>
                </a:solidFill>
                <a:latin typeface="Arial" pitchFamily="34" charset="0"/>
                <a:cs typeface="Arial" pitchFamily="34" charset="0"/>
              </a:rPr>
              <a:t>Ксении Максимилиановне Винцентини. В 1935 г. у них родилась дочь Наталья, но брак оказался неудачным и в 1948 г. они развелись.</a:t>
            </a:r>
          </a:p>
          <a:p>
            <a:endParaRPr lang="ru-RU" dirty="0"/>
          </a:p>
        </p:txBody>
      </p:sp>
      <p:pic>
        <p:nvPicPr>
          <p:cNvPr id="5122" name="Picture 2" descr="L:\korolev_zhe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500306"/>
            <a:ext cx="3500430" cy="342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185</TotalTime>
  <Words>658</Words>
  <Application>Microsoft Office PowerPoint</Application>
  <PresentationFormat>Экран (4:3)</PresentationFormat>
  <Paragraphs>31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Королёв Сергей  Павлович      (1906- 1966)</vt:lpstr>
      <vt:lpstr>Слайд 2</vt:lpstr>
      <vt:lpstr>Мать С.П Королёва   Мария Николаевна Королёва-Баланина</vt:lpstr>
      <vt:lpstr>Слайд 4</vt:lpstr>
      <vt:lpstr>Портрет  С.П Королёва  работы Олега Закоморного </vt:lpstr>
      <vt:lpstr>Слева направо: С.П Королёв, И.В Курчатов, М.В Келдыш, В.П  Мишин. Август 1959 года.</vt:lpstr>
      <vt:lpstr> Ю.А Гагарин и С.П Королёв . Байконур  12 октября 1964 года</vt:lpstr>
      <vt:lpstr>Слайд 8</vt:lpstr>
      <vt:lpstr>Вторая жена - Нина Ивановна Котенкова (1949‑1966). </vt:lpstr>
      <vt:lpstr>Слайд 10</vt:lpstr>
      <vt:lpstr>Слайд 11</vt:lpstr>
      <vt:lpstr>Рабочий стол Сергея Ковалёва. РКК « Энергия»  г. Королёв. Фото Юрия Паршинцева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2011-03-20T13:16:59Z</dcterms:created>
  <dcterms:modified xsi:type="dcterms:W3CDTF">2011-03-20T16:22:12Z</dcterms:modified>
</cp:coreProperties>
</file>